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2AB2CF-423D-7CAE-5684-BA4E456B0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5CED462-69FE-D079-CB19-7DF950229E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EA28AC-AF82-8773-DD09-0945B6698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0EB0-B1CC-4A79-9313-89D3F2285CE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CEAD07-E5EA-B2C9-DBF8-C6D5502FF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19D0CF-A755-DDC2-2414-4EC1D274F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490A-3527-459A-A090-62EAA653C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88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A3A024-68C8-2793-996E-E2A8D6877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63AD9E4-BE24-1600-9CB5-CB9482F0F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F53D89-BFB6-C398-96AC-C1B712FD1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0EB0-B1CC-4A79-9313-89D3F2285CE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0C6F97-336A-28BA-B90C-8625E3FDC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06D40E-FB5A-66EB-9404-0C0B4DF5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490A-3527-459A-A090-62EAA653C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982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94707D2-40B5-46FB-545A-5539C6A933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07EF128-F8AE-FCF5-F9C2-732C788A4B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4972FB-1A7B-328F-4264-05D1BC87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0EB0-B1CC-4A79-9313-89D3F2285CE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401CF7-4493-81FC-9127-59752178F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053823-39BE-8707-BEA7-877B7884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490A-3527-459A-A090-62EAA653C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52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568844-EBDB-A67B-2000-F0F1C0F3F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28F620-2306-04AA-9D30-325C90818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8FFE0F-048C-8F7B-2512-7D90335F0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0EB0-B1CC-4A79-9313-89D3F2285CE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C2FCC3-A140-3F05-42CB-11A92E023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8C7990-5A85-C229-07F6-213C4FF78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490A-3527-459A-A090-62EAA653C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43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C80F1A-A8AE-33C6-0018-504B360A5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A4A205-D735-464B-4F50-70CBAEEBB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4916A7-CA29-27CF-D511-8CC60DE8E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0EB0-B1CC-4A79-9313-89D3F2285CE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5C0690-50BB-4D5A-8FBA-CA2F7216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FEAB2F-2546-22C6-C774-2A3F6ED0A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490A-3527-459A-A090-62EAA653C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83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204049-71B1-0E79-B51B-D5C0DD9A9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D1AD65-5109-C30A-A7BB-4A4BDC3ABC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2F6A9B6-C6CA-4725-A753-DC4AF7785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7D2123-DFD2-7C51-4C4B-3C7D8C9C6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0EB0-B1CC-4A79-9313-89D3F2285CE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4A4064-7EE1-B24F-2ADD-F28405081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42FE2E-7E8A-82E5-DDBE-49707162E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490A-3527-459A-A090-62EAA653C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923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569BC2-19C3-86B9-9755-E03686A99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68DD59-EC33-9F66-CE55-5A0F02EB9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FAC47E1-E3E1-9B75-4B62-5C2EF3631C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82E7E6C-5984-5978-2911-5057CAAC07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F7D0EEC-A6EF-08BB-42CC-EB5D839C33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9086ABA-78FD-3689-7EB4-D08C726E0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0EB0-B1CC-4A79-9313-89D3F2285CE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120AE1C-39E3-4AD2-6F6F-092A25B7D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932BCBE-847B-51B5-9D42-645857AB7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490A-3527-459A-A090-62EAA653C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88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5B6CFD-C50E-2F60-2B6C-5DD088153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CA19A71-56B4-359D-195A-D476FCB9A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0EB0-B1CC-4A79-9313-89D3F2285CE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65F8507-E010-580F-F1C3-5D0D057C8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5B6D111-7B49-F7A4-BB0C-50DF7B6E7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490A-3527-459A-A090-62EAA653C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308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C9F2202-FB47-5248-0653-ADD33B91E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0EB0-B1CC-4A79-9313-89D3F2285CE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66ED885-6A60-8428-7D43-EF5E6DBBC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70301F4-B478-C099-948E-A27A85583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490A-3527-459A-A090-62EAA653C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128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408929-5FC2-82CA-E32F-FBD5A5C41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EC80E0-2DCE-86C1-4F9F-C6F98605E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F38E1A4-C44A-6683-8C0E-AE7C6AC12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B024B2-D6F8-C69B-DA23-B14DC4D48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0EB0-B1CC-4A79-9313-89D3F2285CE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B0401D-55E7-B0DD-A810-87BA38ADE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4596B8-E0B0-CCE6-E2C5-5950E3142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490A-3527-459A-A090-62EAA653C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19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9EAA1F-EFED-6565-CE91-B365DB39E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6CE8708-B8F1-13BE-50B2-842D109352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8894156-3166-8D02-3A6A-26BF45C68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1098C2C-D663-E836-2891-D7CD42A8F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0EB0-B1CC-4A79-9313-89D3F2285CE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9FEA01-DDC4-9F83-50A2-19FA73F91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DFA66B-8F8B-2722-10B3-4FA1C7847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490A-3527-459A-A090-62EAA653C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546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088823E-C89F-9B55-1B0B-292DD1EF3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1D1A46-8FCF-4743-3371-B57AFE772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96494B-FD42-0528-4F86-68CA2273DD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B70EB0-B1CC-4A79-9313-89D3F2285CE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1BA4E1-D6E2-0E5D-D06C-0E69E9A27A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06E8AD-65E1-538D-E0F2-DDCA8D8508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1E490A-3527-459A-A090-62EAA653C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351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54ECEBE-9353-406C-9313-02A517A310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23" name="Freeform: Shape 13">
            <a:extLst>
              <a:ext uri="{FF2B5EF4-FFF2-40B4-BE49-F238E27FC236}">
                <a16:creationId xmlns:a16="http://schemas.microsoft.com/office/drawing/2014/main" id="{86806086-A782-4311-A63B-1A68574D8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902" y="-15901"/>
            <a:ext cx="6578337" cy="5814891"/>
          </a:xfrm>
          <a:custGeom>
            <a:avLst/>
            <a:gdLst>
              <a:gd name="connsiteX0" fmla="*/ 1667657 w 6578337"/>
              <a:gd name="connsiteY0" fmla="*/ 0 h 5814891"/>
              <a:gd name="connsiteX1" fmla="*/ 5296215 w 6578337"/>
              <a:gd name="connsiteY1" fmla="*/ 0 h 5814891"/>
              <a:gd name="connsiteX2" fmla="*/ 5354505 w 6578337"/>
              <a:gd name="connsiteY2" fmla="*/ 38974 h 5814891"/>
              <a:gd name="connsiteX3" fmla="*/ 5772761 w 6578337"/>
              <a:gd name="connsiteY3" fmla="*/ 430996 h 5814891"/>
              <a:gd name="connsiteX4" fmla="*/ 6578337 w 6578337"/>
              <a:gd name="connsiteY4" fmla="*/ 2842158 h 5814891"/>
              <a:gd name="connsiteX5" fmla="*/ 6219497 w 6578337"/>
              <a:gd name="connsiteY5" fmla="*/ 3831001 h 5814891"/>
              <a:gd name="connsiteX6" fmla="*/ 5157059 w 6578337"/>
              <a:gd name="connsiteY6" fmla="*/ 4751758 h 5814891"/>
              <a:gd name="connsiteX7" fmla="*/ 4923464 w 6578337"/>
              <a:gd name="connsiteY7" fmla="*/ 4927890 h 5814891"/>
              <a:gd name="connsiteX8" fmla="*/ 3004017 w 6578337"/>
              <a:gd name="connsiteY8" fmla="*/ 5814891 h 5814891"/>
              <a:gd name="connsiteX9" fmla="*/ 475534 w 6578337"/>
              <a:gd name="connsiteY9" fmla="*/ 4373098 h 5814891"/>
              <a:gd name="connsiteX10" fmla="*/ 206071 w 6578337"/>
              <a:gd name="connsiteY10" fmla="*/ 4004246 h 5814891"/>
              <a:gd name="connsiteX11" fmla="*/ 79385 w 6578337"/>
              <a:gd name="connsiteY11" fmla="*/ 3833508 h 5814891"/>
              <a:gd name="connsiteX12" fmla="*/ 0 w 6578337"/>
              <a:gd name="connsiteY12" fmla="*/ 3721725 h 5814891"/>
              <a:gd name="connsiteX13" fmla="*/ 0 w 6578337"/>
              <a:gd name="connsiteY13" fmla="*/ 1581323 h 5814891"/>
              <a:gd name="connsiteX14" fmla="*/ 168477 w 6578337"/>
              <a:gd name="connsiteY14" fmla="*/ 1300525 h 5814891"/>
              <a:gd name="connsiteX15" fmla="*/ 885512 w 6578337"/>
              <a:gd name="connsiteY15" fmla="*/ 515238 h 5814891"/>
              <a:gd name="connsiteX16" fmla="*/ 1494824 w 6578337"/>
              <a:gd name="connsiteY16" fmla="*/ 90742 h 5814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578337" h="5814891">
                <a:moveTo>
                  <a:pt x="1667657" y="0"/>
                </a:moveTo>
                <a:lnTo>
                  <a:pt x="5296215" y="0"/>
                </a:lnTo>
                <a:lnTo>
                  <a:pt x="5354505" y="38974"/>
                </a:lnTo>
                <a:cubicBezTo>
                  <a:pt x="5505893" y="152699"/>
                  <a:pt x="5645664" y="283643"/>
                  <a:pt x="5772761" y="430996"/>
                </a:cubicBezTo>
                <a:cubicBezTo>
                  <a:pt x="6292274" y="1033532"/>
                  <a:pt x="6578337" y="1889809"/>
                  <a:pt x="6578337" y="2842158"/>
                </a:cubicBezTo>
                <a:cubicBezTo>
                  <a:pt x="6578337" y="3222117"/>
                  <a:pt x="6467617" y="3527065"/>
                  <a:pt x="6219497" y="3831001"/>
                </a:cubicBezTo>
                <a:cubicBezTo>
                  <a:pt x="5959965" y="4148933"/>
                  <a:pt x="5569997" y="4441763"/>
                  <a:pt x="5157059" y="4751758"/>
                </a:cubicBezTo>
                <a:cubicBezTo>
                  <a:pt x="5080873" y="4808882"/>
                  <a:pt x="5002168" y="4868026"/>
                  <a:pt x="4923464" y="4927890"/>
                </a:cubicBezTo>
                <a:cubicBezTo>
                  <a:pt x="4218974" y="5463640"/>
                  <a:pt x="3704799" y="5814891"/>
                  <a:pt x="3004017" y="5814891"/>
                </a:cubicBezTo>
                <a:cubicBezTo>
                  <a:pt x="1936240" y="5814891"/>
                  <a:pt x="1180025" y="5383723"/>
                  <a:pt x="475534" y="4373098"/>
                </a:cubicBezTo>
                <a:cubicBezTo>
                  <a:pt x="383343" y="4240819"/>
                  <a:pt x="293225" y="4120515"/>
                  <a:pt x="206071" y="4004246"/>
                </a:cubicBezTo>
                <a:cubicBezTo>
                  <a:pt x="160920" y="3943985"/>
                  <a:pt x="118700" y="3887339"/>
                  <a:pt x="79385" y="3833508"/>
                </a:cubicBezTo>
                <a:lnTo>
                  <a:pt x="0" y="3721725"/>
                </a:lnTo>
                <a:lnTo>
                  <a:pt x="0" y="1581323"/>
                </a:lnTo>
                <a:lnTo>
                  <a:pt x="168477" y="1300525"/>
                </a:lnTo>
                <a:cubicBezTo>
                  <a:pt x="359173" y="1017017"/>
                  <a:pt x="599372" y="753795"/>
                  <a:pt x="885512" y="515238"/>
                </a:cubicBezTo>
                <a:cubicBezTo>
                  <a:pt x="1073010" y="358870"/>
                  <a:pt x="1278109" y="216205"/>
                  <a:pt x="1494824" y="90742"/>
                </a:cubicBezTo>
                <a:close/>
              </a:path>
            </a:pathLst>
          </a:custGeom>
          <a:noFill/>
          <a:ln w="19050">
            <a:solidFill>
              <a:srgbClr val="FFFFFF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7" name="図 6" descr="スーツを着た男性たち&#10;&#10;自動的に生成された説明">
            <a:extLst>
              <a:ext uri="{FF2B5EF4-FFF2-40B4-BE49-F238E27FC236}">
                <a16:creationId xmlns:a16="http://schemas.microsoft.com/office/drawing/2014/main" id="{B8DB056C-2E3C-5C66-986F-652FA85A8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7" r="2379" b="1"/>
          <a:stretch/>
        </p:blipFill>
        <p:spPr>
          <a:xfrm>
            <a:off x="20" y="-2"/>
            <a:ext cx="6323142" cy="5593660"/>
          </a:xfrm>
          <a:custGeom>
            <a:avLst/>
            <a:gdLst/>
            <a:ahLst/>
            <a:cxnLst/>
            <a:rect l="l" t="t" r="r" b="b"/>
            <a:pathLst>
              <a:path w="6323162" h="5593660">
                <a:moveTo>
                  <a:pt x="2177447" y="0"/>
                </a:moveTo>
                <a:lnTo>
                  <a:pt x="4826316" y="0"/>
                </a:lnTo>
                <a:lnTo>
                  <a:pt x="4971508" y="75777"/>
                </a:lnTo>
                <a:cubicBezTo>
                  <a:pt x="5197582" y="210111"/>
                  <a:pt x="5400550" y="381325"/>
                  <a:pt x="5577109" y="586873"/>
                </a:cubicBezTo>
                <a:cubicBezTo>
                  <a:pt x="6058235" y="1147205"/>
                  <a:pt x="6323162" y="1943505"/>
                  <a:pt x="6323162" y="2829148"/>
                </a:cubicBezTo>
                <a:cubicBezTo>
                  <a:pt x="6323162" y="3182494"/>
                  <a:pt x="6220623" y="3466081"/>
                  <a:pt x="5990836" y="3748729"/>
                </a:cubicBezTo>
                <a:cubicBezTo>
                  <a:pt x="5750480" y="4044392"/>
                  <a:pt x="5389327" y="4316711"/>
                  <a:pt x="5006899" y="4604992"/>
                </a:cubicBezTo>
                <a:cubicBezTo>
                  <a:pt x="4936343" y="4658116"/>
                  <a:pt x="4863453" y="4713117"/>
                  <a:pt x="4790566" y="4768788"/>
                </a:cubicBezTo>
                <a:cubicBezTo>
                  <a:pt x="4138128" y="5267012"/>
                  <a:pt x="3661945" y="5593660"/>
                  <a:pt x="3012943" y="5593660"/>
                </a:cubicBezTo>
                <a:cubicBezTo>
                  <a:pt x="2024062" y="5593660"/>
                  <a:pt x="1323723" y="5192693"/>
                  <a:pt x="671286" y="4252856"/>
                </a:cubicBezTo>
                <a:cubicBezTo>
                  <a:pt x="585906" y="4129842"/>
                  <a:pt x="502446" y="4017964"/>
                  <a:pt x="421733" y="3909839"/>
                </a:cubicBezTo>
                <a:cubicBezTo>
                  <a:pt x="254471" y="3685679"/>
                  <a:pt x="130655" y="3515312"/>
                  <a:pt x="48655" y="3351082"/>
                </a:cubicBezTo>
                <a:lnTo>
                  <a:pt x="0" y="3239820"/>
                </a:lnTo>
                <a:lnTo>
                  <a:pt x="0" y="2248150"/>
                </a:lnTo>
                <a:lnTo>
                  <a:pt x="1658" y="2239520"/>
                </a:lnTo>
                <a:cubicBezTo>
                  <a:pt x="51657" y="2045089"/>
                  <a:pt x="126469" y="1853225"/>
                  <a:pt x="225714" y="1665285"/>
                </a:cubicBezTo>
                <a:cubicBezTo>
                  <a:pt x="419948" y="1297585"/>
                  <a:pt x="697641" y="961011"/>
                  <a:pt x="1050970" y="665214"/>
                </a:cubicBezTo>
                <a:cubicBezTo>
                  <a:pt x="1311437" y="447090"/>
                  <a:pt x="1608578" y="257641"/>
                  <a:pt x="1923692" y="107844"/>
                </a:cubicBezTo>
                <a:close/>
              </a:path>
            </a:pathLst>
          </a:custGeom>
        </p:spPr>
      </p:pic>
      <p:sp>
        <p:nvSpPr>
          <p:cNvPr id="24" name="Freeform: Shape 15">
            <a:extLst>
              <a:ext uri="{FF2B5EF4-FFF2-40B4-BE49-F238E27FC236}">
                <a16:creationId xmlns:a16="http://schemas.microsoft.com/office/drawing/2014/main" id="{CE71458B-DF80-43DF-9693-2EC3878AC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23162" cy="5593660"/>
          </a:xfrm>
          <a:custGeom>
            <a:avLst/>
            <a:gdLst>
              <a:gd name="connsiteX0" fmla="*/ 2177447 w 6323162"/>
              <a:gd name="connsiteY0" fmla="*/ 0 h 5593660"/>
              <a:gd name="connsiteX1" fmla="*/ 2572776 w 6323162"/>
              <a:gd name="connsiteY1" fmla="*/ 0 h 5593660"/>
              <a:gd name="connsiteX2" fmla="*/ 2279674 w 6323162"/>
              <a:gd name="connsiteY2" fmla="*/ 98163 h 5593660"/>
              <a:gd name="connsiteX3" fmla="*/ 1163390 w 6323162"/>
              <a:gd name="connsiteY3" fmla="*/ 758946 h 5593660"/>
              <a:gd name="connsiteX4" fmla="*/ 391288 w 6323162"/>
              <a:gd name="connsiteY4" fmla="*/ 1711778 h 5593660"/>
              <a:gd name="connsiteX5" fmla="*/ 111318 w 6323162"/>
              <a:gd name="connsiteY5" fmla="*/ 2820666 h 5593660"/>
              <a:gd name="connsiteX6" fmla="*/ 574682 w 6323162"/>
              <a:gd name="connsiteY6" fmla="*/ 3850310 h 5593660"/>
              <a:gd name="connsiteX7" fmla="*/ 808161 w 6323162"/>
              <a:gd name="connsiteY7" fmla="*/ 4177123 h 5593660"/>
              <a:gd name="connsiteX8" fmla="*/ 2998992 w 6323162"/>
              <a:gd name="connsiteY8" fmla="*/ 5454594 h 5593660"/>
              <a:gd name="connsiteX9" fmla="*/ 4662117 w 6323162"/>
              <a:gd name="connsiteY9" fmla="*/ 4668685 h 5593660"/>
              <a:gd name="connsiteX10" fmla="*/ 4864518 w 6323162"/>
              <a:gd name="connsiteY10" fmla="*/ 4512627 h 5593660"/>
              <a:gd name="connsiteX11" fmla="*/ 5785079 w 6323162"/>
              <a:gd name="connsiteY11" fmla="*/ 3696808 h 5593660"/>
              <a:gd name="connsiteX12" fmla="*/ 6095999 w 6323162"/>
              <a:gd name="connsiteY12" fmla="*/ 2820666 h 5593660"/>
              <a:gd name="connsiteX13" fmla="*/ 5397999 w 6323162"/>
              <a:gd name="connsiteY13" fmla="*/ 684305 h 5593660"/>
              <a:gd name="connsiteX14" fmla="*/ 4612801 w 6323162"/>
              <a:gd name="connsiteY14" fmla="*/ 81166 h 5593660"/>
              <a:gd name="connsiteX15" fmla="*/ 4406067 w 6323162"/>
              <a:gd name="connsiteY15" fmla="*/ 0 h 5593660"/>
              <a:gd name="connsiteX16" fmla="*/ 4826316 w 6323162"/>
              <a:gd name="connsiteY16" fmla="*/ 0 h 5593660"/>
              <a:gd name="connsiteX17" fmla="*/ 4971508 w 6323162"/>
              <a:gd name="connsiteY17" fmla="*/ 75777 h 5593660"/>
              <a:gd name="connsiteX18" fmla="*/ 5577109 w 6323162"/>
              <a:gd name="connsiteY18" fmla="*/ 586873 h 5593660"/>
              <a:gd name="connsiteX19" fmla="*/ 6323162 w 6323162"/>
              <a:gd name="connsiteY19" fmla="*/ 2829148 h 5593660"/>
              <a:gd name="connsiteX20" fmla="*/ 5990836 w 6323162"/>
              <a:gd name="connsiteY20" fmla="*/ 3748729 h 5593660"/>
              <a:gd name="connsiteX21" fmla="*/ 5006899 w 6323162"/>
              <a:gd name="connsiteY21" fmla="*/ 4604992 h 5593660"/>
              <a:gd name="connsiteX22" fmla="*/ 4790566 w 6323162"/>
              <a:gd name="connsiteY22" fmla="*/ 4768788 h 5593660"/>
              <a:gd name="connsiteX23" fmla="*/ 3012943 w 6323162"/>
              <a:gd name="connsiteY23" fmla="*/ 5593660 h 5593660"/>
              <a:gd name="connsiteX24" fmla="*/ 671286 w 6323162"/>
              <a:gd name="connsiteY24" fmla="*/ 4252856 h 5593660"/>
              <a:gd name="connsiteX25" fmla="*/ 421733 w 6323162"/>
              <a:gd name="connsiteY25" fmla="*/ 3909839 h 5593660"/>
              <a:gd name="connsiteX26" fmla="*/ 48655 w 6323162"/>
              <a:gd name="connsiteY26" fmla="*/ 3351082 h 5593660"/>
              <a:gd name="connsiteX27" fmla="*/ 0 w 6323162"/>
              <a:gd name="connsiteY27" fmla="*/ 3239820 h 5593660"/>
              <a:gd name="connsiteX28" fmla="*/ 0 w 6323162"/>
              <a:gd name="connsiteY28" fmla="*/ 2248150 h 5593660"/>
              <a:gd name="connsiteX29" fmla="*/ 1658 w 6323162"/>
              <a:gd name="connsiteY29" fmla="*/ 2239520 h 5593660"/>
              <a:gd name="connsiteX30" fmla="*/ 225714 w 6323162"/>
              <a:gd name="connsiteY30" fmla="*/ 1665285 h 5593660"/>
              <a:gd name="connsiteX31" fmla="*/ 1050970 w 6323162"/>
              <a:gd name="connsiteY31" fmla="*/ 665214 h 5593660"/>
              <a:gd name="connsiteX32" fmla="*/ 1923692 w 6323162"/>
              <a:gd name="connsiteY32" fmla="*/ 107844 h 5593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6323162" h="5593660">
                <a:moveTo>
                  <a:pt x="2177447" y="0"/>
                </a:moveTo>
                <a:lnTo>
                  <a:pt x="2572776" y="0"/>
                </a:lnTo>
                <a:lnTo>
                  <a:pt x="2279674" y="98163"/>
                </a:lnTo>
                <a:cubicBezTo>
                  <a:pt x="1874231" y="253327"/>
                  <a:pt x="1488311" y="481852"/>
                  <a:pt x="1163390" y="758946"/>
                </a:cubicBezTo>
                <a:cubicBezTo>
                  <a:pt x="832819" y="1040772"/>
                  <a:pt x="573013" y="1361447"/>
                  <a:pt x="391288" y="1711778"/>
                </a:cubicBezTo>
                <a:cubicBezTo>
                  <a:pt x="205583" y="2069903"/>
                  <a:pt x="111318" y="2442986"/>
                  <a:pt x="111318" y="2820666"/>
                </a:cubicBezTo>
                <a:cubicBezTo>
                  <a:pt x="111318" y="3201031"/>
                  <a:pt x="261705" y="3423166"/>
                  <a:pt x="574682" y="3850310"/>
                </a:cubicBezTo>
                <a:cubicBezTo>
                  <a:pt x="650197" y="3953327"/>
                  <a:pt x="728281" y="4059920"/>
                  <a:pt x="808161" y="4177123"/>
                </a:cubicBezTo>
                <a:cubicBezTo>
                  <a:pt x="1418574" y="5072567"/>
                  <a:pt x="2073806" y="5454594"/>
                  <a:pt x="2998992" y="5454594"/>
                </a:cubicBezTo>
                <a:cubicBezTo>
                  <a:pt x="3606192" y="5454594"/>
                  <a:pt x="4051705" y="5143376"/>
                  <a:pt x="4662117" y="4668685"/>
                </a:cubicBezTo>
                <a:cubicBezTo>
                  <a:pt x="4730310" y="4615645"/>
                  <a:pt x="4798505" y="4563242"/>
                  <a:pt x="4864518" y="4512627"/>
                </a:cubicBezTo>
                <a:cubicBezTo>
                  <a:pt x="5222313" y="4237963"/>
                  <a:pt x="5560204" y="3978506"/>
                  <a:pt x="5785079" y="3696808"/>
                </a:cubicBezTo>
                <a:cubicBezTo>
                  <a:pt x="6000066" y="3427513"/>
                  <a:pt x="6095999" y="3157320"/>
                  <a:pt x="6095999" y="2820666"/>
                </a:cubicBezTo>
                <a:cubicBezTo>
                  <a:pt x="6095999" y="1976856"/>
                  <a:pt x="5848138" y="1218170"/>
                  <a:pt x="5397999" y="684305"/>
                </a:cubicBezTo>
                <a:cubicBezTo>
                  <a:pt x="5177750" y="423188"/>
                  <a:pt x="4913577" y="220223"/>
                  <a:pt x="4612801" y="81166"/>
                </a:cubicBezTo>
                <a:lnTo>
                  <a:pt x="4406067" y="0"/>
                </a:lnTo>
                <a:lnTo>
                  <a:pt x="4826316" y="0"/>
                </a:lnTo>
                <a:lnTo>
                  <a:pt x="4971508" y="75777"/>
                </a:lnTo>
                <a:cubicBezTo>
                  <a:pt x="5197582" y="210111"/>
                  <a:pt x="5400550" y="381325"/>
                  <a:pt x="5577109" y="586873"/>
                </a:cubicBezTo>
                <a:cubicBezTo>
                  <a:pt x="6058235" y="1147205"/>
                  <a:pt x="6323162" y="1943505"/>
                  <a:pt x="6323162" y="2829148"/>
                </a:cubicBezTo>
                <a:cubicBezTo>
                  <a:pt x="6323162" y="3182494"/>
                  <a:pt x="6220623" y="3466081"/>
                  <a:pt x="5990836" y="3748729"/>
                </a:cubicBezTo>
                <a:cubicBezTo>
                  <a:pt x="5750480" y="4044392"/>
                  <a:pt x="5389327" y="4316711"/>
                  <a:pt x="5006899" y="4604992"/>
                </a:cubicBezTo>
                <a:cubicBezTo>
                  <a:pt x="4936343" y="4658116"/>
                  <a:pt x="4863453" y="4713117"/>
                  <a:pt x="4790566" y="4768788"/>
                </a:cubicBezTo>
                <a:cubicBezTo>
                  <a:pt x="4138128" y="5267012"/>
                  <a:pt x="3661945" y="5593660"/>
                  <a:pt x="3012943" y="5593660"/>
                </a:cubicBezTo>
                <a:cubicBezTo>
                  <a:pt x="2024062" y="5593660"/>
                  <a:pt x="1323723" y="5192693"/>
                  <a:pt x="671286" y="4252856"/>
                </a:cubicBezTo>
                <a:cubicBezTo>
                  <a:pt x="585906" y="4129842"/>
                  <a:pt x="502446" y="4017964"/>
                  <a:pt x="421733" y="3909839"/>
                </a:cubicBezTo>
                <a:cubicBezTo>
                  <a:pt x="254471" y="3685679"/>
                  <a:pt x="130655" y="3515312"/>
                  <a:pt x="48655" y="3351082"/>
                </a:cubicBezTo>
                <a:lnTo>
                  <a:pt x="0" y="3239820"/>
                </a:lnTo>
                <a:lnTo>
                  <a:pt x="0" y="2248150"/>
                </a:lnTo>
                <a:lnTo>
                  <a:pt x="1658" y="2239520"/>
                </a:lnTo>
                <a:cubicBezTo>
                  <a:pt x="51657" y="2045089"/>
                  <a:pt x="126469" y="1853225"/>
                  <a:pt x="225714" y="1665285"/>
                </a:cubicBezTo>
                <a:cubicBezTo>
                  <a:pt x="419948" y="1297585"/>
                  <a:pt x="697641" y="961011"/>
                  <a:pt x="1050970" y="665214"/>
                </a:cubicBezTo>
                <a:cubicBezTo>
                  <a:pt x="1311437" y="447090"/>
                  <a:pt x="1608578" y="257641"/>
                  <a:pt x="1923692" y="107844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: Shape 17">
            <a:extLst>
              <a:ext uri="{FF2B5EF4-FFF2-40B4-BE49-F238E27FC236}">
                <a16:creationId xmlns:a16="http://schemas.microsoft.com/office/drawing/2014/main" id="{DE1994AC-22D1-4B48-9EDA-BE373E704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41758" y="1415331"/>
            <a:ext cx="5665992" cy="5466522"/>
          </a:xfrm>
          <a:custGeom>
            <a:avLst/>
            <a:gdLst>
              <a:gd name="connsiteX0" fmla="*/ 3113576 w 5665992"/>
              <a:gd name="connsiteY0" fmla="*/ 1556 h 5401530"/>
              <a:gd name="connsiteX1" fmla="*/ 4468777 w 5665992"/>
              <a:gd name="connsiteY1" fmla="*/ 405866 h 5401530"/>
              <a:gd name="connsiteX2" fmla="*/ 5525792 w 5665992"/>
              <a:gd name="connsiteY2" fmla="*/ 1317461 h 5401530"/>
              <a:gd name="connsiteX3" fmla="*/ 5665992 w 5665992"/>
              <a:gd name="connsiteY3" fmla="*/ 1506159 h 5401530"/>
              <a:gd name="connsiteX4" fmla="*/ 5665992 w 5665992"/>
              <a:gd name="connsiteY4" fmla="*/ 5401530 h 5401530"/>
              <a:gd name="connsiteX5" fmla="*/ 965932 w 5665992"/>
              <a:gd name="connsiteY5" fmla="*/ 5401530 h 5401530"/>
              <a:gd name="connsiteX6" fmla="*/ 836753 w 5665992"/>
              <a:gd name="connsiteY6" fmla="*/ 5181943 h 5401530"/>
              <a:gd name="connsiteX7" fmla="*/ 509793 w 5665992"/>
              <a:gd name="connsiteY7" fmla="*/ 4458111 h 5401530"/>
              <a:gd name="connsiteX8" fmla="*/ 251995 w 5665992"/>
              <a:gd name="connsiteY8" fmla="*/ 1805844 h 5401530"/>
              <a:gd name="connsiteX9" fmla="*/ 3113576 w 5665992"/>
              <a:gd name="connsiteY9" fmla="*/ 1556 h 5401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65992" h="5401530">
                <a:moveTo>
                  <a:pt x="3113576" y="1556"/>
                </a:moveTo>
                <a:cubicBezTo>
                  <a:pt x="3559807" y="16866"/>
                  <a:pt x="4018025" y="145625"/>
                  <a:pt x="4468777" y="405866"/>
                </a:cubicBezTo>
                <a:cubicBezTo>
                  <a:pt x="4871803" y="638554"/>
                  <a:pt x="5229811" y="952545"/>
                  <a:pt x="5525792" y="1317461"/>
                </a:cubicBezTo>
                <a:lnTo>
                  <a:pt x="5665992" y="1506159"/>
                </a:lnTo>
                <a:lnTo>
                  <a:pt x="5665992" y="5401530"/>
                </a:lnTo>
                <a:lnTo>
                  <a:pt x="965932" y="5401530"/>
                </a:lnTo>
                <a:lnTo>
                  <a:pt x="836753" y="5181943"/>
                </a:lnTo>
                <a:cubicBezTo>
                  <a:pt x="713569" y="4953383"/>
                  <a:pt x="611679" y="4708683"/>
                  <a:pt x="509793" y="4458111"/>
                </a:cubicBezTo>
                <a:cubicBezTo>
                  <a:pt x="136790" y="3540808"/>
                  <a:pt x="-278612" y="2724882"/>
                  <a:pt x="251995" y="1805844"/>
                </a:cubicBezTo>
                <a:cubicBezTo>
                  <a:pt x="911122" y="664202"/>
                  <a:pt x="1973207" y="-37572"/>
                  <a:pt x="3113576" y="1556"/>
                </a:cubicBezTo>
                <a:close/>
              </a:path>
            </a:pathLst>
          </a:custGeom>
          <a:noFill/>
          <a:ln w="19050">
            <a:solidFill>
              <a:srgbClr val="FFFFFF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図 4" descr="立つ, テーブル, スーツ, カウンター が含まれている画像&#10;&#10;自動的に生成された説明">
            <a:extLst>
              <a:ext uri="{FF2B5EF4-FFF2-40B4-BE49-F238E27FC236}">
                <a16:creationId xmlns:a16="http://schemas.microsoft.com/office/drawing/2014/main" id="{109F6DD3-BD26-48AA-43E7-8C061A1998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46" b="21603"/>
          <a:stretch/>
        </p:blipFill>
        <p:spPr>
          <a:xfrm>
            <a:off x="6795930" y="1685367"/>
            <a:ext cx="5396070" cy="5172635"/>
          </a:xfrm>
          <a:custGeom>
            <a:avLst/>
            <a:gdLst/>
            <a:ahLst/>
            <a:cxnLst/>
            <a:rect l="l" t="t" r="r" b="b"/>
            <a:pathLst>
              <a:path w="5396070" h="5172635">
                <a:moveTo>
                  <a:pt x="2809770" y="1442"/>
                </a:moveTo>
                <a:cubicBezTo>
                  <a:pt x="3212462" y="15635"/>
                  <a:pt x="3625968" y="134989"/>
                  <a:pt x="4032739" y="376223"/>
                </a:cubicBezTo>
                <a:cubicBezTo>
                  <a:pt x="4589656" y="706501"/>
                  <a:pt x="5051318" y="1213487"/>
                  <a:pt x="5362614" y="1796088"/>
                </a:cubicBezTo>
                <a:lnTo>
                  <a:pt x="5396070" y="1864600"/>
                </a:lnTo>
                <a:lnTo>
                  <a:pt x="5396070" y="4888539"/>
                </a:lnTo>
                <a:lnTo>
                  <a:pt x="5373530" y="4924165"/>
                </a:lnTo>
                <a:cubicBezTo>
                  <a:pt x="5310112" y="5013254"/>
                  <a:pt x="5241620" y="5088864"/>
                  <a:pt x="5168684" y="5154829"/>
                </a:cubicBezTo>
                <a:lnTo>
                  <a:pt x="5146924" y="5172635"/>
                </a:lnTo>
                <a:lnTo>
                  <a:pt x="987172" y="5172635"/>
                </a:lnTo>
                <a:lnTo>
                  <a:pt x="842383" y="4959392"/>
                </a:lnTo>
                <a:cubicBezTo>
                  <a:pt x="689919" y="4704655"/>
                  <a:pt x="574982" y="4422821"/>
                  <a:pt x="460051" y="4132485"/>
                </a:cubicBezTo>
                <a:cubicBezTo>
                  <a:pt x="123442" y="3282182"/>
                  <a:pt x="-251427" y="2525854"/>
                  <a:pt x="227408" y="1673941"/>
                </a:cubicBezTo>
                <a:cubicBezTo>
                  <a:pt x="822220" y="615687"/>
                  <a:pt x="1780673" y="-34829"/>
                  <a:pt x="2809770" y="1442"/>
                </a:cubicBezTo>
                <a:close/>
              </a:path>
            </a:pathLst>
          </a:custGeom>
        </p:spPr>
      </p:pic>
      <p:sp>
        <p:nvSpPr>
          <p:cNvPr id="26" name="Freeform: Shape 19">
            <a:extLst>
              <a:ext uri="{FF2B5EF4-FFF2-40B4-BE49-F238E27FC236}">
                <a16:creationId xmlns:a16="http://schemas.microsoft.com/office/drawing/2014/main" id="{22220111-5018-4EB7-A38B-79BD37F7C0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95930" y="1685365"/>
            <a:ext cx="5396070" cy="5172635"/>
          </a:xfrm>
          <a:custGeom>
            <a:avLst/>
            <a:gdLst>
              <a:gd name="connsiteX0" fmla="*/ 2809770 w 5396070"/>
              <a:gd name="connsiteY0" fmla="*/ 1442 h 5172635"/>
              <a:gd name="connsiteX1" fmla="*/ 4032739 w 5396070"/>
              <a:gd name="connsiteY1" fmla="*/ 376223 h 5172635"/>
              <a:gd name="connsiteX2" fmla="*/ 5362614 w 5396070"/>
              <a:gd name="connsiteY2" fmla="*/ 1796088 h 5172635"/>
              <a:gd name="connsiteX3" fmla="*/ 5396070 w 5396070"/>
              <a:gd name="connsiteY3" fmla="*/ 1864599 h 5172635"/>
              <a:gd name="connsiteX4" fmla="*/ 5396070 w 5396070"/>
              <a:gd name="connsiteY4" fmla="*/ 1981756 h 5172635"/>
              <a:gd name="connsiteX5" fmla="*/ 5363566 w 5396070"/>
              <a:gd name="connsiteY5" fmla="*/ 1915670 h 5172635"/>
              <a:gd name="connsiteX6" fmla="*/ 4071524 w 5396070"/>
              <a:gd name="connsiteY6" fmla="*/ 546090 h 5172635"/>
              <a:gd name="connsiteX7" fmla="*/ 2883346 w 5396070"/>
              <a:gd name="connsiteY7" fmla="*/ 184583 h 5172635"/>
              <a:gd name="connsiteX8" fmla="*/ 374449 w 5396070"/>
              <a:gd name="connsiteY8" fmla="*/ 1797850 h 5172635"/>
              <a:gd name="connsiteX9" fmla="*/ 600473 w 5396070"/>
              <a:gd name="connsiteY9" fmla="*/ 4169322 h 5172635"/>
              <a:gd name="connsiteX10" fmla="*/ 971928 w 5396070"/>
              <a:gd name="connsiteY10" fmla="*/ 4966944 h 5172635"/>
              <a:gd name="connsiteX11" fmla="*/ 1112598 w 5396070"/>
              <a:gd name="connsiteY11" fmla="*/ 5172635 h 5172635"/>
              <a:gd name="connsiteX12" fmla="*/ 987172 w 5396070"/>
              <a:gd name="connsiteY12" fmla="*/ 5172635 h 5172635"/>
              <a:gd name="connsiteX13" fmla="*/ 842383 w 5396070"/>
              <a:gd name="connsiteY13" fmla="*/ 4959392 h 5172635"/>
              <a:gd name="connsiteX14" fmla="*/ 460051 w 5396070"/>
              <a:gd name="connsiteY14" fmla="*/ 4132485 h 5172635"/>
              <a:gd name="connsiteX15" fmla="*/ 227408 w 5396070"/>
              <a:gd name="connsiteY15" fmla="*/ 1673941 h 5172635"/>
              <a:gd name="connsiteX16" fmla="*/ 2809770 w 5396070"/>
              <a:gd name="connsiteY16" fmla="*/ 1442 h 517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396070" h="5172635">
                <a:moveTo>
                  <a:pt x="2809770" y="1442"/>
                </a:moveTo>
                <a:cubicBezTo>
                  <a:pt x="3212462" y="15635"/>
                  <a:pt x="3625968" y="134989"/>
                  <a:pt x="4032739" y="376223"/>
                </a:cubicBezTo>
                <a:cubicBezTo>
                  <a:pt x="4589656" y="706501"/>
                  <a:pt x="5051318" y="1213487"/>
                  <a:pt x="5362614" y="1796088"/>
                </a:cubicBezTo>
                <a:lnTo>
                  <a:pt x="5396070" y="1864599"/>
                </a:lnTo>
                <a:lnTo>
                  <a:pt x="5396070" y="1981756"/>
                </a:lnTo>
                <a:lnTo>
                  <a:pt x="5363566" y="1915670"/>
                </a:lnTo>
                <a:cubicBezTo>
                  <a:pt x="5061125" y="1353703"/>
                  <a:pt x="4612597" y="864671"/>
                  <a:pt x="4071524" y="546090"/>
                </a:cubicBezTo>
                <a:cubicBezTo>
                  <a:pt x="3676324" y="313400"/>
                  <a:pt x="3274582" y="198273"/>
                  <a:pt x="2883346" y="184583"/>
                </a:cubicBezTo>
                <a:cubicBezTo>
                  <a:pt x="1883526" y="149597"/>
                  <a:pt x="952339" y="777074"/>
                  <a:pt x="374449" y="1797850"/>
                </a:cubicBezTo>
                <a:cubicBezTo>
                  <a:pt x="-90765" y="2619591"/>
                  <a:pt x="273440" y="3349133"/>
                  <a:pt x="600473" y="4169322"/>
                </a:cubicBezTo>
                <a:cubicBezTo>
                  <a:pt x="712134" y="4449376"/>
                  <a:pt x="823802" y="4721229"/>
                  <a:pt x="971928" y="4966944"/>
                </a:cubicBezTo>
                <a:lnTo>
                  <a:pt x="1112598" y="5172635"/>
                </a:lnTo>
                <a:lnTo>
                  <a:pt x="987172" y="5172635"/>
                </a:lnTo>
                <a:lnTo>
                  <a:pt x="842383" y="4959392"/>
                </a:lnTo>
                <a:cubicBezTo>
                  <a:pt x="689919" y="4704655"/>
                  <a:pt x="574981" y="4422821"/>
                  <a:pt x="460051" y="4132485"/>
                </a:cubicBezTo>
                <a:cubicBezTo>
                  <a:pt x="123442" y="3282182"/>
                  <a:pt x="-251427" y="2525854"/>
                  <a:pt x="227408" y="1673941"/>
                </a:cubicBezTo>
                <a:cubicBezTo>
                  <a:pt x="822220" y="615687"/>
                  <a:pt x="1780673" y="-34829"/>
                  <a:pt x="2809770" y="1442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5453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Satoshi H</dc:creator>
  <cp:lastModifiedBy>Satoshi H</cp:lastModifiedBy>
  <cp:revision>2</cp:revision>
  <dcterms:created xsi:type="dcterms:W3CDTF">2024-09-30T01:26:10Z</dcterms:created>
  <dcterms:modified xsi:type="dcterms:W3CDTF">2024-09-30T01:38:45Z</dcterms:modified>
</cp:coreProperties>
</file>